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29847B-09DD-461C-955C-A6A47024A9B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omfin@admpokachi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80" y="0"/>
            <a:ext cx="912882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326090"/>
            <a:ext cx="8363272" cy="2606966"/>
          </a:xfrm>
        </p:spPr>
        <p:txBody>
          <a:bodyPr>
            <a:normAutofit/>
          </a:bodyPr>
          <a:lstStyle/>
          <a:p>
            <a:pPr algn="ctr"/>
            <a:r>
              <a:rPr lang="ru-RU" sz="4000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города Покачи</a:t>
            </a:r>
            <a:br>
              <a:rPr lang="ru-RU" sz="4000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2017 год и на плановый период 2018 и 2019 годов </a:t>
            </a:r>
            <a:br>
              <a:rPr lang="ru-RU" sz="4000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(Решение Думы города Покачи от 15.12.2016 №143 «О бюджете города Покачи на 2017 год и на плановый период 2018 и 2019 годов»)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2743200" y="5721350"/>
            <a:ext cx="6400800" cy="11049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города Покачи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декабря 2016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" y="6453335"/>
            <a:ext cx="9113640" cy="3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17" y="149753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3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9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 marL="0" lvl="0" indent="0" algn="ctr">
              <a:spcBef>
                <a:spcPct val="20000"/>
              </a:spcBef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Покачи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ул.Мира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д.8/1                                                                                                                    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телефон: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Покачи                                                                                                   (34669) 7-19-33, 7-19-32                                                               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Тюменской области, 628661                                                                                                   факс: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(34669) 7-42-70 </a:t>
            </a:r>
            <a:r>
              <a:rPr lang="ru-RU" sz="1600" b="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600" b="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Понедельник-пятница                                                              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komfin@admpokachi.ru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8.30 до 17.12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Обед с12.30 до 14.00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13</Words>
  <Application>Microsoft Office PowerPoint</Application>
  <PresentationFormat>Экран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города Покачи  на 2017 год и на плановый период 2018 и 2019 годов  (Решение Думы города Покачи от 15.12.2016 №143 «О бюджете города Покачи на 2017 год и на плановый период 2018 и 2019 годов»)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   Комитет финансов администрации города Покачи      ул.Мира д.8/1                                                                                                                     телефон: г. Покачи                                                                                                   (34669) 7-19-33, 7-19-32                                                                Тюменской области, 628661                                                                                                   факс: Режим работы:                                                                                                        (34669) 7-42-70        Понедельник-пятница                                                                    e-mail: komfin@admpokachi.ru                                  С 8.30 до 17.12 Обед с12.30 до 14.00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решения Думы города Покачи  О бюджете города Покачи на очередной 2017 год и на плановый период 2018 и 2019 годов</dc:title>
  <dc:creator>Ходулапова Алена Евгеньевна</dc:creator>
  <cp:lastModifiedBy>Ступницкая Виктория Викторовна</cp:lastModifiedBy>
  <cp:revision>8</cp:revision>
  <dcterms:created xsi:type="dcterms:W3CDTF">2016-12-05T11:06:36Z</dcterms:created>
  <dcterms:modified xsi:type="dcterms:W3CDTF">2018-11-22T04:46:55Z</dcterms:modified>
</cp:coreProperties>
</file>